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Relationship Id="rId79" Type="http://schemas.openxmlformats.org/officeDocument/2006/relationships/slide" Target="slides/slide73.xml"/>
<Relationship Id="rId80" Type="http://schemas.openxmlformats.org/officeDocument/2006/relationships/slide" Target="slides/slide74.xml"/>
<Relationship Id="rId81" Type="http://schemas.openxmlformats.org/officeDocument/2006/relationships/slide" Target="slides/slide75.xml"/>
<Relationship Id="rId82" Type="http://schemas.openxmlformats.org/officeDocument/2006/relationships/slide" Target="slides/slide76.xml"/>
<Relationship Id="rId83" Type="http://schemas.openxmlformats.org/officeDocument/2006/relationships/slide" Target="slides/slide77.xml"/>
<Relationship Id="rId84" Type="http://schemas.openxmlformats.org/officeDocument/2006/relationships/slide" Target="slides/slide78.xml"/>
<Relationship Id="rId85" Type="http://schemas.openxmlformats.org/officeDocument/2006/relationships/slide" Target="slides/slide79.xml"/>
<Relationship Id="rId86" Type="http://schemas.openxmlformats.org/officeDocument/2006/relationships/slide" Target="slides/slide80.xml"/>
<Relationship Id="rId87" Type="http://schemas.openxmlformats.org/officeDocument/2006/relationships/slide" Target="slides/slide81.xml"/>
<Relationship Id="rId88" Type="http://schemas.openxmlformats.org/officeDocument/2006/relationships/slide" Target="slides/slide82.xml"/>
<Relationship Id="rId89" Type="http://schemas.openxmlformats.org/officeDocument/2006/relationships/slide" Target="slides/slide83.xml"/>
<Relationship Id="rId90" Type="http://schemas.openxmlformats.org/officeDocument/2006/relationships/slide" Target="slides/slide84.xml"/>
<Relationship Id="rId91" Type="http://schemas.openxmlformats.org/officeDocument/2006/relationships/slide" Target="slides/slide85.xml"/>
<Relationship Id="rId92" Type="http://schemas.openxmlformats.org/officeDocument/2006/relationships/slide" Target="slides/slide86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372170b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85b6f44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4f75e7f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ca5577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876c5d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7d73a18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ae84031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b4b3942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9c1a25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9eb3aee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dfd6bd3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f6b1fa6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3572dd1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22d32bc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47e7560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e2d7ce3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fa12ef9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87d4cda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527867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3715de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bfd62e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0b311d1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e2b66c9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8da2a6d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ce223d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4587d32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cbd42a0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f5d3595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1a81dae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1f87efb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b623855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9504048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a444c96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50a8ba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9f772e9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16d2ba6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ef5e02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c9d71c6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8fc5e27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91a2fd1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71b645d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86a4d7c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83a1760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3c11cb2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2367353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7a105d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56e319b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7ad18a5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9c06425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7cb27fd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302372d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9913b9c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4ace9d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9893f9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fdf7118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d04a71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b256bec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fb95b04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cc22ddc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62e381e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6a11be7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a683dd4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b387e4b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7d46c19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a73778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9713b75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e6a4983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ab76792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6f94676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c0114e.png"/>
</Relationships>

</file>

<file path=ppt/slides/_rels/slide7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1f259d7.png"/>
</Relationships>

</file>

<file path=ppt/slides/_rels/slide7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4b8586e.png"/>
</Relationships>

</file>

<file path=ppt/slides/_rels/slide7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6d919f1.png"/>
</Relationships>

</file>

<file path=ppt/slides/_rels/slide7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a194649.png"/>
</Relationships>

</file>

<file path=ppt/slides/_rels/slide7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ad82551.png"/>
</Relationships>

</file>

<file path=ppt/slides/_rels/slide7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135631c.png"/>
</Relationships>

</file>

<file path=ppt/slides/_rels/slide7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0ce1b91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2823d2.png"/>
</Relationships>

</file>

<file path=ppt/slides/_rels/slide8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7b5323.png"/>
</Relationships>

</file>

<file path=ppt/slides/_rels/slide8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08d4bb.png"/>
</Relationships>

</file>

<file path=ppt/slides/_rels/slide8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0cd14a1.png"/>
</Relationships>

</file>

<file path=ppt/slides/_rels/slide8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9c10e6.png"/>
</Relationships>

</file>

<file path=ppt/slides/_rels/slide8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f8b7860.png"/>
</Relationships>

</file>

<file path=ppt/slides/_rels/slide8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6e258ca.png"/>
</Relationships>

</file>

<file path=ppt/slides/_rels/slide8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21b285a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65f4f63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2022-09-25T17:59:10Z</dcterms:modified>
  <cp:category/>
</cp:coreProperties>
</file>