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png" ContentType="image/png"/>
  <Default Extension="bmp" ContentType="image/bmp"/>
  <Default Extension="emf" ContentType="image/x-emf"/>
  <Default Extension="wmf" ContentType="image/x-wmf"/>
  <Default Extension="tiff" ContentType="image/tiff"/>
  <Default Extension="jpg" ContentType="application/octet-stream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</Types>
</file>

<file path=_rels/.rels><?xml version="1.0" encoding="UTF-8" standalone="yes"?>

<Relationships  xmlns="http://schemas.openxmlformats.org/package/2006/relationships">
<Relationship Id="rId3" Type="http://schemas.openxmlformats.org/package/2006/relationships/metadata/core-properties" Target="docProps/core.xml"/>
<Relationship Id="rId2" Type="http://schemas.openxmlformats.org/package/2006/relationships/metadata/thumbnail" Target="docProps/thumbnail.jpeg"/>
<Relationship Id="rId1" Type="http://schemas.openxmlformats.org/officeDocument/2006/relationships/officeDocument" Target="ppt/presentation.xml"/>
<Relationship Id="rId4" Type="http://schemas.openxmlformats.org/officeDocument/2006/relationships/extended-properties" Target="docProps/app.xml"/>
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</p:sldIdLst>
  <p:sldSz cx="12192000" cy="6858000"/>
  <p:notesSz cx="6858000" cy="9144000"/>
  <p:custDataLst>
    <p:tags r:id="rId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55"/>
  </p:normalViewPr>
  <p:slideViewPr>
    <p:cSldViewPr>
      <p:cViewPr varScale="1">
        <p:scale>
          <a:sx n="94" d="100"/>
          <a:sy n="94" d="100"/>
        </p:scale>
        <p:origin x="10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
<Relationships  xmlns="http://schemas.openxmlformats.org/package/2006/relationships">
<Relationship Id="rId3" Type="http://schemas.openxmlformats.org/officeDocument/2006/relationships/presProps" Target="presProps.xml"/>
<Relationship Id="rId2" Type="http://schemas.openxmlformats.org/officeDocument/2006/relationships/tags" Target="tags/tag1.xml"/>
<Relationship Id="rId1" Type="http://schemas.openxmlformats.org/officeDocument/2006/relationships/slideMaster" Target="slideMasters/slideMaster1.xml"/>
<Relationship Id="rId6" Type="http://schemas.openxmlformats.org/officeDocument/2006/relationships/tableStyles" Target="tableStyles.xml"/>
<Relationship Id="rId5" Type="http://schemas.openxmlformats.org/officeDocument/2006/relationships/theme" Target="theme/theme1.xml"/>
<Relationship Id="rId4" Type="http://schemas.openxmlformats.org/officeDocument/2006/relationships/viewProps" Target="viewProps.xml"/>
<Relationship Id="rId7" Type="http://schemas.openxmlformats.org/officeDocument/2006/relationships/slide" Target="slides/slide1.xml"/>
<Relationship Id="rId8" Type="http://schemas.openxmlformats.org/officeDocument/2006/relationships/slide" Target="slides/slide2.xml"/>
<Relationship Id="rId9" Type="http://schemas.openxmlformats.org/officeDocument/2006/relationships/slide" Target="slides/slide3.xml"/>
<Relationship Id="rId10" Type="http://schemas.openxmlformats.org/officeDocument/2006/relationships/slide" Target="slides/slide4.xml"/>
<Relationship Id="rId11" Type="http://schemas.openxmlformats.org/officeDocument/2006/relationships/slide" Target="slides/slide5.xml"/>
<Relationship Id="rId12" Type="http://schemas.openxmlformats.org/officeDocument/2006/relationships/slide" Target="slides/slide6.xml"/>
<Relationship Id="rId13" Type="http://schemas.openxmlformats.org/officeDocument/2006/relationships/slide" Target="slides/slide7.xml"/>
<Relationship Id="rId14" Type="http://schemas.openxmlformats.org/officeDocument/2006/relationships/slide" Target="slides/slide8.xml"/>
<Relationship Id="rId15" Type="http://schemas.openxmlformats.org/officeDocument/2006/relationships/slide" Target="slides/slide9.xml"/>
<Relationship Id="rId16" Type="http://schemas.openxmlformats.org/officeDocument/2006/relationships/slide" Target="slides/slide10.xml"/>
<Relationship Id="rId17" Type="http://schemas.openxmlformats.org/officeDocument/2006/relationships/slide" Target="slides/slide11.xml"/>
<Relationship Id="rId18" Type="http://schemas.openxmlformats.org/officeDocument/2006/relationships/slide" Target="slides/slide12.xml"/>
<Relationship Id="rId19" Type="http://schemas.openxmlformats.org/officeDocument/2006/relationships/slide" Target="slides/slide13.xml"/>
<Relationship Id="rId20" Type="http://schemas.openxmlformats.org/officeDocument/2006/relationships/slide" Target="slides/slide14.xml"/>
<Relationship Id="rId21" Type="http://schemas.openxmlformats.org/officeDocument/2006/relationships/slide" Target="slides/slide15.xml"/>
<Relationship Id="rId22" Type="http://schemas.openxmlformats.org/officeDocument/2006/relationships/slide" Target="slides/slide16.xml"/>
<Relationship Id="rId23" Type="http://schemas.openxmlformats.org/officeDocument/2006/relationships/slide" Target="slides/slide17.xml"/>
<Relationship Id="rId24" Type="http://schemas.openxmlformats.org/officeDocument/2006/relationships/slide" Target="slides/slide18.xml"/>
<Relationship Id="rId25" Type="http://schemas.openxmlformats.org/officeDocument/2006/relationships/slide" Target="slides/slide19.xml"/>
<Relationship Id="rId26" Type="http://schemas.openxmlformats.org/officeDocument/2006/relationships/slide" Target="slides/slide20.xml"/>
<Relationship Id="rId27" Type="http://schemas.openxmlformats.org/officeDocument/2006/relationships/slide" Target="slides/slide21.xml"/>
<Relationship Id="rId28" Type="http://schemas.openxmlformats.org/officeDocument/2006/relationships/slide" Target="slides/slide22.xml"/>
<Relationship Id="rId29" Type="http://schemas.openxmlformats.org/officeDocument/2006/relationships/slide" Target="slides/slide23.xml"/>
<Relationship Id="rId30" Type="http://schemas.openxmlformats.org/officeDocument/2006/relationships/slide" Target="slides/slide24.xml"/>
<Relationship Id="rId31" Type="http://schemas.openxmlformats.org/officeDocument/2006/relationships/slide" Target="slides/slide25.xml"/>
<Relationship Id="rId32" Type="http://schemas.openxmlformats.org/officeDocument/2006/relationships/slide" Target="slides/slide26.xml"/>
<Relationship Id="rId33" Type="http://schemas.openxmlformats.org/officeDocument/2006/relationships/slide" Target="slides/slide27.xml"/>
<Relationship Id="rId34" Type="http://schemas.openxmlformats.org/officeDocument/2006/relationships/slide" Target="slides/slide28.xml"/>
<Relationship Id="rId35" Type="http://schemas.openxmlformats.org/officeDocument/2006/relationships/slide" Target="slides/slide29.xml"/>
<Relationship Id="rId36" Type="http://schemas.openxmlformats.org/officeDocument/2006/relationships/slide" Target="slides/slide30.xml"/>
<Relationship Id="rId37" Type="http://schemas.openxmlformats.org/officeDocument/2006/relationships/slide" Target="slides/slide31.xml"/>
<Relationship Id="rId38" Type="http://schemas.openxmlformats.org/officeDocument/2006/relationships/slide" Target="slides/slide32.xml"/>
<Relationship Id="rId39" Type="http://schemas.openxmlformats.org/officeDocument/2006/relationships/slide" Target="slides/slide33.xml"/>
<Relationship Id="rId40" Type="http://schemas.openxmlformats.org/officeDocument/2006/relationships/slide" Target="slides/slide34.xml"/>
<Relationship Id="rId41" Type="http://schemas.openxmlformats.org/officeDocument/2006/relationships/slide" Target="slides/slide35.xml"/>
<Relationship Id="rId42" Type="http://schemas.openxmlformats.org/officeDocument/2006/relationships/slide" Target="slides/slide36.xml"/>
<Relationship Id="rId43" Type="http://schemas.openxmlformats.org/officeDocument/2006/relationships/slide" Target="slides/slide37.xml"/>
<Relationship Id="rId44" Type="http://schemas.openxmlformats.org/officeDocument/2006/relationships/slide" Target="slides/slide38.xml"/>
<Relationship Id="rId45" Type="http://schemas.openxmlformats.org/officeDocument/2006/relationships/slide" Target="slides/slide39.xml"/>
<Relationship Id="rId46" Type="http://schemas.openxmlformats.org/officeDocument/2006/relationships/slide" Target="slides/slide40.xml"/>
<Relationship Id="rId47" Type="http://schemas.openxmlformats.org/officeDocument/2006/relationships/slide" Target="slides/slide41.xml"/>
<Relationship Id="rId48" Type="http://schemas.openxmlformats.org/officeDocument/2006/relationships/slide" Target="slides/slide42.xml"/>
<Relationship Id="rId49" Type="http://schemas.openxmlformats.org/officeDocument/2006/relationships/slide" Target="slides/slide43.xml"/>
<Relationship Id="rId50" Type="http://schemas.openxmlformats.org/officeDocument/2006/relationships/slide" Target="slides/slide44.xml"/>
<Relationship Id="rId51" Type="http://schemas.openxmlformats.org/officeDocument/2006/relationships/slide" Target="slides/slide45.xml"/>
<Relationship Id="rId52" Type="http://schemas.openxmlformats.org/officeDocument/2006/relationships/slide" Target="slides/slide46.xml"/>
<Relationship Id="rId53" Type="http://schemas.openxmlformats.org/officeDocument/2006/relationships/slide" Target="slides/slide47.xml"/>
<Relationship Id="rId54" Type="http://schemas.openxmlformats.org/officeDocument/2006/relationships/slide" Target="slides/slide48.xml"/>
<Relationship Id="rId55" Type="http://schemas.openxmlformats.org/officeDocument/2006/relationships/slide" Target="slides/slide49.xml"/>
<Relationship Id="rId56" Type="http://schemas.openxmlformats.org/officeDocument/2006/relationships/slide" Target="slides/slide50.xml"/>
<Relationship Id="rId57" Type="http://schemas.openxmlformats.org/officeDocument/2006/relationships/slide" Target="slides/slide51.xml"/>
<Relationship Id="rId58" Type="http://schemas.openxmlformats.org/officeDocument/2006/relationships/slide" Target="slides/slide52.xml"/>
<Relationship Id="rId59" Type="http://schemas.openxmlformats.org/officeDocument/2006/relationships/slide" Target="slides/slide53.xml"/>
<Relationship Id="rId60" Type="http://schemas.openxmlformats.org/officeDocument/2006/relationships/slide" Target="slides/slide54.xml"/>
<Relationship Id="rId61" Type="http://schemas.openxmlformats.org/officeDocument/2006/relationships/slide" Target="slides/slide55.xml"/>
<Relationship Id="rId62" Type="http://schemas.openxmlformats.org/officeDocument/2006/relationships/slide" Target="slides/slide56.xml"/>
<Relationship Id="rId63" Type="http://schemas.openxmlformats.org/officeDocument/2006/relationships/slide" Target="slides/slide57.xml"/>
<Relationship Id="rId64" Type="http://schemas.openxmlformats.org/officeDocument/2006/relationships/slide" Target="slides/slide58.xml"/>
<Relationship Id="rId65" Type="http://schemas.openxmlformats.org/officeDocument/2006/relationships/slide" Target="slides/slide59.xml"/>
<Relationship Id="rId66" Type="http://schemas.openxmlformats.org/officeDocument/2006/relationships/slide" Target="slides/slide60.xml"/>
<Relationship Id="rId67" Type="http://schemas.openxmlformats.org/officeDocument/2006/relationships/slide" Target="slides/slide61.xml"/>
<Relationship Id="rId68" Type="http://schemas.openxmlformats.org/officeDocument/2006/relationships/slide" Target="slides/slide62.xml"/>
<Relationship Id="rId69" Type="http://schemas.openxmlformats.org/officeDocument/2006/relationships/slide" Target="slides/slide63.xml"/>
<Relationship Id="rId70" Type="http://schemas.openxmlformats.org/officeDocument/2006/relationships/slide" Target="slides/slide64.xml"/>
<Relationship Id="rId71" Type="http://schemas.openxmlformats.org/officeDocument/2006/relationships/slide" Target="slides/slide65.xml"/>
<Relationship Id="rId72" Type="http://schemas.openxmlformats.org/officeDocument/2006/relationships/slide" Target="slides/slide66.xml"/>
<Relationship Id="rId73" Type="http://schemas.openxmlformats.org/officeDocument/2006/relationships/slide" Target="slides/slide67.xml"/>
<Relationship Id="rId74" Type="http://schemas.openxmlformats.org/officeDocument/2006/relationships/slide" Target="slides/slide68.xml"/>
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88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7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54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9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34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80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9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d2c638.png"/>
</Relationships>

</file>

<file path=ppt/slides/_rels/slide1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2ed10b7.png"/>
</Relationships>

</file>

<file path=ppt/slides/_rels/slide1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833fe.png"/>
</Relationships>

</file>

<file path=ppt/slides/_rels/slide1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faf4292.png"/>
</Relationships>

</file>

<file path=ppt/slides/_rels/slide1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ec9366e.png"/>
</Relationships>

</file>

<file path=ppt/slides/_rels/slide1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366b66.png"/>
</Relationships>

</file>

<file path=ppt/slides/_rels/slide1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00a2b10.png"/>
</Relationships>

</file>

<file path=ppt/slides/_rels/slide1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fa3fbe.png"/>
</Relationships>

</file>

<file path=ppt/slides/_rels/slide1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7ab5073.png"/>
</Relationships>

</file>

<file path=ppt/slides/_rels/slide1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1f041b6.png"/>
</Relationships>

</file>

<file path=ppt/slides/_rels/slide1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3305ab9.png"/>
</Relationships>

</file>

<file path=ppt/slides/_rels/slide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28f2ead.png"/>
</Relationships>

</file>

<file path=ppt/slides/_rels/slide2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97e43a1.png"/>
</Relationships>

</file>

<file path=ppt/slides/_rels/slide2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d0d2321.png"/>
</Relationships>

</file>

<file path=ppt/slides/_rels/slide2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78b2010.png"/>
</Relationships>

</file>

<file path=ppt/slides/_rels/slide2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b5e73a5.png"/>
</Relationships>

</file>

<file path=ppt/slides/_rels/slide2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f43659e.png"/>
</Relationships>

</file>

<file path=ppt/slides/_rels/slide2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8e26078.png"/>
</Relationships>

</file>

<file path=ppt/slides/_rels/slide2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82b74e.png"/>
</Relationships>

</file>

<file path=ppt/slides/_rels/slide2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50c7f.png"/>
</Relationships>

</file>

<file path=ppt/slides/_rels/slide2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4117265.png"/>
</Relationships>

</file>

<file path=ppt/slides/_rels/slide2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8091b28.png"/>
</Relationships>

</file>

<file path=ppt/slides/_rels/slide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1f34c2c.png"/>
</Relationships>

</file>

<file path=ppt/slides/_rels/slide3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ac84903.png"/>
</Relationships>

</file>

<file path=ppt/slides/_rels/slide3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60ad24.png"/>
</Relationships>

</file>

<file path=ppt/slides/_rels/slide3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95d6ce1.png"/>
</Relationships>

</file>

<file path=ppt/slides/_rels/slide3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9386ef.png"/>
</Relationships>

</file>

<file path=ppt/slides/_rels/slide3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3853008.png"/>
</Relationships>

</file>

<file path=ppt/slides/_rels/slide3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4102f29.png"/>
</Relationships>

</file>

<file path=ppt/slides/_rels/slide3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d70295c.png"/>
</Relationships>

</file>

<file path=ppt/slides/_rels/slide3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62a7033.png"/>
</Relationships>

</file>

<file path=ppt/slides/_rels/slide3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14e6149.png"/>
</Relationships>

</file>

<file path=ppt/slides/_rels/slide3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881b8f.png"/>
</Relationships>

</file>

<file path=ppt/slides/_rels/slide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4511b7e.png"/>
</Relationships>

</file>

<file path=ppt/slides/_rels/slide4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225ef6.png"/>
</Relationships>

</file>

<file path=ppt/slides/_rels/slide4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30a66e2.png"/>
</Relationships>

</file>

<file path=ppt/slides/_rels/slide4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eb720d0.png"/>
</Relationships>

</file>

<file path=ppt/slides/_rels/slide4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a9965c3.png"/>
</Relationships>

</file>

<file path=ppt/slides/_rels/slide4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ad74b47.png"/>
</Relationships>

</file>

<file path=ppt/slides/_rels/slide4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0215889.png"/>
</Relationships>

</file>

<file path=ppt/slides/_rels/slide4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136711.png"/>
</Relationships>

</file>

<file path=ppt/slides/_rels/slide4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47643da.png"/>
</Relationships>

</file>

<file path=ppt/slides/_rels/slide4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4ba7452.png"/>
</Relationships>

</file>

<file path=ppt/slides/_rels/slide4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9bd15b2.png"/>
</Relationships>

</file>

<file path=ppt/slides/_rels/slide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7942873.png"/>
</Relationships>

</file>

<file path=ppt/slides/_rels/slide5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8d37277.png"/>
</Relationships>

</file>

<file path=ppt/slides/_rels/slide5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0e8740c.png"/>
</Relationships>

</file>

<file path=ppt/slides/_rels/slide5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43754ac.png"/>
</Relationships>

</file>

<file path=ppt/slides/_rels/slide5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2637e81.png"/>
</Relationships>

</file>

<file path=ppt/slides/_rels/slide5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a1f412d.png"/>
</Relationships>

</file>

<file path=ppt/slides/_rels/slide5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c181f71.png"/>
</Relationships>

</file>

<file path=ppt/slides/_rels/slide5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bd7deb.png"/>
</Relationships>

</file>

<file path=ppt/slides/_rels/slide5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385290.png"/>
</Relationships>

</file>

<file path=ppt/slides/_rels/slide5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cb91f30.png"/>
</Relationships>

</file>

<file path=ppt/slides/_rels/slide5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a9f55f9.png"/>
</Relationships>

</file>

<file path=ppt/slides/_rels/slide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07e5d9f.png"/>
</Relationships>

</file>

<file path=ppt/slides/_rels/slide6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fb37d52.png"/>
</Relationships>

</file>

<file path=ppt/slides/_rels/slide6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eab6009.png"/>
</Relationships>

</file>

<file path=ppt/slides/_rels/slide6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c103494.png"/>
</Relationships>

</file>

<file path=ppt/slides/_rels/slide6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5d27fb0.png"/>
</Relationships>

</file>

<file path=ppt/slides/_rels/slide6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b9ebd.png"/>
</Relationships>

</file>

<file path=ppt/slides/_rels/slide6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166e04.png"/>
</Relationships>

</file>

<file path=ppt/slides/_rels/slide6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8a14015.png"/>
</Relationships>

</file>

<file path=ppt/slides/_rels/slide6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4495f32.png"/>
</Relationships>

</file>

<file path=ppt/slides/_rels/slide6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d2369c9.png"/>
</Relationships>

</file>

<file path=ppt/slides/_rels/slide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8376cd6.png"/>
</Relationships>

</file>

<file path=ppt/slides/_rels/slide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0bf2757.png"/>
</Relationships>

</file>

<file path=ppt/slides/_rels/slide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ab63ea9.png"/>
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AMO_UNIQUEIDENTIFIER" val="Empty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 Theme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/>
  <dc:subject/>
  <dc:creator/>
  <cp:keywords/>
  <dc:description/>
  <cp:lastModifiedBy/>
  <cp:revision>4</cp:revision>
  <dcterms:created xsi:type="dcterms:W3CDTF">2017-02-13T16:18:36Z</dcterms:created>
  <dcterms:modified xsi:type="dcterms:W3CDTF">2022-09-25T17:55:28Z</dcterms:modified>
  <cp:category/>
</cp:coreProperties>
</file>