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png" ContentType="image/png"/>
  <Default Extension="svg" ContentType="image/svg+xml"/>
  <Default Extension="bmp" ContentType="image/bmp"/>
  <Default Extension="emf" ContentType="image/x-emf"/>
  <Default Extension="wmf" ContentType="image/x-wmf"/>
  <Default Extension="tiff" ContentType="image/tiff"/>
  <Default Extension="jpg" ContentType="application/octet-stream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</Types>
</file>

<file path=_rels/.rels><?xml version="1.0" encoding="UTF-8" standalone="yes"?>

<Relationships  xmlns="http://schemas.openxmlformats.org/package/2006/relationships">
<Relationship Id="rId3" Type="http://schemas.openxmlformats.org/package/2006/relationships/metadata/core-properties" Target="docProps/core.xml"/>
<Relationship Id="rId2" Type="http://schemas.openxmlformats.org/package/2006/relationships/metadata/thumbnail" Target="docProps/thumbnail.jpeg"/>
<Relationship Id="rId1" Type="http://schemas.openxmlformats.org/officeDocument/2006/relationships/officeDocument" Target="ppt/presentation.xml"/>
<Relationship Id="rId4" Type="http://schemas.openxmlformats.org/officeDocument/2006/relationships/extended-properties" Target="docProps/app.xml"/>
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</p:sldIdLst>
  <p:sldSz cx="12192000" cy="6858000"/>
  <p:notesSz cx="6858000" cy="9144000"/>
  <p:custDataLst>
    <p:tags r:id="rId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55"/>
  </p:normalViewPr>
  <p:slideViewPr>
    <p:cSldViewPr>
      <p:cViewPr varScale="1">
        <p:scale>
          <a:sx n="94" d="100"/>
          <a:sy n="94" d="100"/>
        </p:scale>
        <p:origin x="102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
<Relationships  xmlns="http://schemas.openxmlformats.org/package/2006/relationships">
<Relationship Id="rId3" Type="http://schemas.openxmlformats.org/officeDocument/2006/relationships/presProps" Target="presProps.xml"/>
<Relationship Id="rId2" Type="http://schemas.openxmlformats.org/officeDocument/2006/relationships/tags" Target="tags/tag1.xml"/>
<Relationship Id="rId1" Type="http://schemas.openxmlformats.org/officeDocument/2006/relationships/slideMaster" Target="slideMasters/slideMaster1.xml"/>
<Relationship Id="rId6" Type="http://schemas.openxmlformats.org/officeDocument/2006/relationships/tableStyles" Target="tableStyles.xml"/>
<Relationship Id="rId5" Type="http://schemas.openxmlformats.org/officeDocument/2006/relationships/theme" Target="theme/theme1.xml"/>
<Relationship Id="rId4" Type="http://schemas.openxmlformats.org/officeDocument/2006/relationships/viewProps" Target="viewProps.xml"/>
<Relationship Id="rId7" Type="http://schemas.openxmlformats.org/officeDocument/2006/relationships/slide" Target="slides/slide1.xml"/>
<Relationship Id="rId8" Type="http://schemas.openxmlformats.org/officeDocument/2006/relationships/slide" Target="slides/slide2.xml"/>
<Relationship Id="rId9" Type="http://schemas.openxmlformats.org/officeDocument/2006/relationships/slide" Target="slides/slide3.xml"/>
<Relationship Id="rId10" Type="http://schemas.openxmlformats.org/officeDocument/2006/relationships/slide" Target="slides/slide4.xml"/>
<Relationship Id="rId11" Type="http://schemas.openxmlformats.org/officeDocument/2006/relationships/slide" Target="slides/slide5.xml"/>
<Relationship Id="rId12" Type="http://schemas.openxmlformats.org/officeDocument/2006/relationships/slide" Target="slides/slide6.xml"/>
<Relationship Id="rId13" Type="http://schemas.openxmlformats.org/officeDocument/2006/relationships/slide" Target="slides/slide7.xml"/>
<Relationship Id="rId14" Type="http://schemas.openxmlformats.org/officeDocument/2006/relationships/slide" Target="slides/slide8.xml"/>
<Relationship Id="rId15" Type="http://schemas.openxmlformats.org/officeDocument/2006/relationships/slide" Target="slides/slide9.xml"/>
<Relationship Id="rId16" Type="http://schemas.openxmlformats.org/officeDocument/2006/relationships/slide" Target="slides/slide10.xml"/>
<Relationship Id="rId17" Type="http://schemas.openxmlformats.org/officeDocument/2006/relationships/slide" Target="slides/slide11.xml"/>
<Relationship Id="rId18" Type="http://schemas.openxmlformats.org/officeDocument/2006/relationships/slide" Target="slides/slide12.xml"/>
<Relationship Id="rId19" Type="http://schemas.openxmlformats.org/officeDocument/2006/relationships/slide" Target="slides/slide13.xml"/>
<Relationship Id="rId20" Type="http://schemas.openxmlformats.org/officeDocument/2006/relationships/slide" Target="slides/slide14.xml"/>
<Relationship Id="rId21" Type="http://schemas.openxmlformats.org/officeDocument/2006/relationships/slide" Target="slides/slide15.xml"/>
<Relationship Id="rId22" Type="http://schemas.openxmlformats.org/officeDocument/2006/relationships/slide" Target="slides/slide16.xml"/>
<Relationship Id="rId23" Type="http://schemas.openxmlformats.org/officeDocument/2006/relationships/slide" Target="slides/slide17.xml"/>
<Relationship Id="rId24" Type="http://schemas.openxmlformats.org/officeDocument/2006/relationships/slide" Target="slides/slide18.xml"/>
<Relationship Id="rId25" Type="http://schemas.openxmlformats.org/officeDocument/2006/relationships/slide" Target="slides/slide19.xml"/>
<Relationship Id="rId26" Type="http://schemas.openxmlformats.org/officeDocument/2006/relationships/slide" Target="slides/slide20.xml"/>
<Relationship Id="rId27" Type="http://schemas.openxmlformats.org/officeDocument/2006/relationships/slide" Target="slides/slide21.xml"/>
<Relationship Id="rId28" Type="http://schemas.openxmlformats.org/officeDocument/2006/relationships/slide" Target="slides/slide22.xml"/>
<Relationship Id="rId29" Type="http://schemas.openxmlformats.org/officeDocument/2006/relationships/slide" Target="slides/slide23.xml"/>
<Relationship Id="rId30" Type="http://schemas.openxmlformats.org/officeDocument/2006/relationships/slide" Target="slides/slide24.xml"/>
<Relationship Id="rId31" Type="http://schemas.openxmlformats.org/officeDocument/2006/relationships/slide" Target="slides/slide25.xml"/>
<Relationship Id="rId32" Type="http://schemas.openxmlformats.org/officeDocument/2006/relationships/slide" Target="slides/slide26.xml"/>
<Relationship Id="rId33" Type="http://schemas.openxmlformats.org/officeDocument/2006/relationships/slide" Target="slides/slide27.xml"/>
<Relationship Id="rId34" Type="http://schemas.openxmlformats.org/officeDocument/2006/relationships/slide" Target="slides/slide28.xml"/>
<Relationship Id="rId35" Type="http://schemas.openxmlformats.org/officeDocument/2006/relationships/slide" Target="slides/slide29.xml"/>
<Relationship Id="rId36" Type="http://schemas.openxmlformats.org/officeDocument/2006/relationships/slide" Target="slides/slide30.xml"/>
<Relationship Id="rId37" Type="http://schemas.openxmlformats.org/officeDocument/2006/relationships/slide" Target="slides/slide31.xml"/>
<Relationship Id="rId38" Type="http://schemas.openxmlformats.org/officeDocument/2006/relationships/slide" Target="slides/slide32.xml"/>
<Relationship Id="rId39" Type="http://schemas.openxmlformats.org/officeDocument/2006/relationships/slide" Target="slides/slide33.xml"/>
<Relationship Id="rId40" Type="http://schemas.openxmlformats.org/officeDocument/2006/relationships/slide" Target="slides/slide34.xml"/>
<Relationship Id="rId41" Type="http://schemas.openxmlformats.org/officeDocument/2006/relationships/slide" Target="slides/slide35.xml"/>
<Relationship Id="rId42" Type="http://schemas.openxmlformats.org/officeDocument/2006/relationships/slide" Target="slides/slide36.xml"/>
<Relationship Id="rId43" Type="http://schemas.openxmlformats.org/officeDocument/2006/relationships/slide" Target="slides/slide37.xml"/>
<Relationship Id="rId44" Type="http://schemas.openxmlformats.org/officeDocument/2006/relationships/slide" Target="slides/slide38.xml"/>
<Relationship Id="rId45" Type="http://schemas.openxmlformats.org/officeDocument/2006/relationships/slide" Target="slides/slide39.xml"/>
<Relationship Id="rId46" Type="http://schemas.openxmlformats.org/officeDocument/2006/relationships/slide" Target="slides/slide40.xml"/>
<Relationship Id="rId47" Type="http://schemas.openxmlformats.org/officeDocument/2006/relationships/slide" Target="slides/slide41.xml"/>
<Relationship Id="rId48" Type="http://schemas.openxmlformats.org/officeDocument/2006/relationships/slide" Target="slides/slide42.xml"/>
<Relationship Id="rId49" Type="http://schemas.openxmlformats.org/officeDocument/2006/relationships/slide" Target="slides/slide43.xml"/>
<Relationship Id="rId50" Type="http://schemas.openxmlformats.org/officeDocument/2006/relationships/slide" Target="slides/slide44.xml"/>
<Relationship Id="rId51" Type="http://schemas.openxmlformats.org/officeDocument/2006/relationships/slide" Target="slides/slide45.xml"/>
<Relationship Id="rId52" Type="http://schemas.openxmlformats.org/officeDocument/2006/relationships/slide" Target="slides/slide46.xml"/>
<Relationship Id="rId53" Type="http://schemas.openxmlformats.org/officeDocument/2006/relationships/slide" Target="slides/slide47.xml"/>
<Relationship Id="rId54" Type="http://schemas.openxmlformats.org/officeDocument/2006/relationships/slide" Target="slides/slide48.xml"/>
<Relationship Id="rId55" Type="http://schemas.openxmlformats.org/officeDocument/2006/relationships/slide" Target="slides/slide49.xml"/>
<Relationship Id="rId56" Type="http://schemas.openxmlformats.org/officeDocument/2006/relationships/slide" Target="slides/slide50.xml"/>
<Relationship Id="rId57" Type="http://schemas.openxmlformats.org/officeDocument/2006/relationships/slide" Target="slides/slide51.xml"/>
<Relationship Id="rId58" Type="http://schemas.openxmlformats.org/officeDocument/2006/relationships/slide" Target="slides/slide52.xml"/>
<Relationship Id="rId59" Type="http://schemas.openxmlformats.org/officeDocument/2006/relationships/slide" Target="slides/slide53.xml"/>
<Relationship Id="rId60" Type="http://schemas.openxmlformats.org/officeDocument/2006/relationships/slide" Target="slides/slide54.xml"/>
<Relationship Id="rId61" Type="http://schemas.openxmlformats.org/officeDocument/2006/relationships/slide" Target="slides/slide55.xml"/>
<Relationship Id="rId62" Type="http://schemas.openxmlformats.org/officeDocument/2006/relationships/slide" Target="slides/slide56.xml"/>
<Relationship Id="rId63" Type="http://schemas.openxmlformats.org/officeDocument/2006/relationships/slide" Target="slides/slide57.xml"/>
<Relationship Id="rId64" Type="http://schemas.openxmlformats.org/officeDocument/2006/relationships/slide" Target="slides/slide58.xml"/>
<Relationship Id="rId65" Type="http://schemas.openxmlformats.org/officeDocument/2006/relationships/slide" Target="slides/slide59.xml"/>
<Relationship Id="rId66" Type="http://schemas.openxmlformats.org/officeDocument/2006/relationships/slide" Target="slides/slide60.xml"/>
<Relationship Id="rId67" Type="http://schemas.openxmlformats.org/officeDocument/2006/relationships/slide" Target="slides/slide61.xml"/>
<Relationship Id="rId68" Type="http://schemas.openxmlformats.org/officeDocument/2006/relationships/slide" Target="slides/slide62.xml"/>
<Relationship Id="rId69" Type="http://schemas.openxmlformats.org/officeDocument/2006/relationships/slide" Target="slides/slide63.xml"/>
<Relationship Id="rId70" Type="http://schemas.openxmlformats.org/officeDocument/2006/relationships/slide" Target="slides/slide64.xml"/>
<Relationship Id="rId71" Type="http://schemas.openxmlformats.org/officeDocument/2006/relationships/slide" Target="slides/slide65.xml"/>
<Relationship Id="rId72" Type="http://schemas.openxmlformats.org/officeDocument/2006/relationships/slide" Target="slides/slide66.xml"/>
<Relationship Id="rId73" Type="http://schemas.openxmlformats.org/officeDocument/2006/relationships/slide" Target="slides/slide67.xml"/>
<Relationship Id="rId74" Type="http://schemas.openxmlformats.org/officeDocument/2006/relationships/slide" Target="slides/slide68.xml"/>
<Relationship Id="rId75" Type="http://schemas.openxmlformats.org/officeDocument/2006/relationships/slide" Target="slides/slide69.xml"/>
<Relationship Id="rId76" Type="http://schemas.openxmlformats.org/officeDocument/2006/relationships/slide" Target="slides/slide70.xml"/>
<Relationship Id="rId77" Type="http://schemas.openxmlformats.org/officeDocument/2006/relationships/slide" Target="slides/slide71.xml"/>
<Relationship Id="rId78" Type="http://schemas.openxmlformats.org/officeDocument/2006/relationships/slide" Target="slides/slide72.xml"/>
<Relationship Id="rId79" Type="http://schemas.openxmlformats.org/officeDocument/2006/relationships/slide" Target="slides/slide73.xml"/>
<Relationship Id="rId80" Type="http://schemas.openxmlformats.org/officeDocument/2006/relationships/slide" Target="slides/slide74.xml"/>
<Relationship Id="rId81" Type="http://schemas.openxmlformats.org/officeDocument/2006/relationships/slide" Target="slides/slide75.xml"/>
<Relationship Id="rId82" Type="http://schemas.openxmlformats.org/officeDocument/2006/relationships/slide" Target="slides/slide76.xml"/>
<Relationship Id="rId83" Type="http://schemas.openxmlformats.org/officeDocument/2006/relationships/slide" Target="slides/slide77.xml"/>
<Relationship Id="rId84" Type="http://schemas.openxmlformats.org/officeDocument/2006/relationships/slide" Target="slides/slide78.xml"/>
<Relationship Id="rId85" Type="http://schemas.openxmlformats.org/officeDocument/2006/relationships/slide" Target="slides/slide79.xml"/>
<Relationship Id="rId86" Type="http://schemas.openxmlformats.org/officeDocument/2006/relationships/slide" Target="slides/slide80.xml"/>
<Relationship Id="rId87" Type="http://schemas.openxmlformats.org/officeDocument/2006/relationships/slide" Target="slides/slide81.xml"/>
<Relationship Id="rId88" Type="http://schemas.openxmlformats.org/officeDocument/2006/relationships/slide" Target="slides/slide82.xml"/>
<Relationship Id="rId89" Type="http://schemas.openxmlformats.org/officeDocument/2006/relationships/slide" Target="slides/slide83.xml"/>
<Relationship Id="rId90" Type="http://schemas.openxmlformats.org/officeDocument/2006/relationships/slide" Target="slides/slide84.xml"/>
<Relationship Id="rId91" Type="http://schemas.openxmlformats.org/officeDocument/2006/relationships/slide" Target="slides/slide85.xml"/>
<Relationship Id="rId92" Type="http://schemas.openxmlformats.org/officeDocument/2006/relationships/slide" Target="slides/slide86.xml"/>
<Relationship Id="rId93" Type="http://schemas.openxmlformats.org/officeDocument/2006/relationships/slide" Target="slides/slide87.xml"/>
<Relationship Id="rId94" Type="http://schemas.openxmlformats.org/officeDocument/2006/relationships/slide" Target="slides/slide88.xml"/>
<Relationship Id="rId95" Type="http://schemas.openxmlformats.org/officeDocument/2006/relationships/slide" Target="slides/slide89.xml"/>
<Relationship Id="rId96" Type="http://schemas.openxmlformats.org/officeDocument/2006/relationships/slide" Target="slides/slide90.xml"/>
<Relationship Id="rId97" Type="http://schemas.openxmlformats.org/officeDocument/2006/relationships/slide" Target="slides/slide91.xml"/>
<Relationship Id="rId98" Type="http://schemas.openxmlformats.org/officeDocument/2006/relationships/slide" Target="slides/slide92.xml"/>
<Relationship Id="rId99" Type="http://schemas.openxmlformats.org/officeDocument/2006/relationships/slide" Target="slides/slide93.xml"/>
<Relationship Id="rId100" Type="http://schemas.openxmlformats.org/officeDocument/2006/relationships/slide" Target="slides/slide94.xml"/>
<Relationship Id="rId101" Type="http://schemas.openxmlformats.org/officeDocument/2006/relationships/slide" Target="slides/slide95.xml"/>
<Relationship Id="rId102" Type="http://schemas.openxmlformats.org/officeDocument/2006/relationships/slide" Target="slides/slide96.xml"/>
<Relationship Id="rId103" Type="http://schemas.openxmlformats.org/officeDocument/2006/relationships/slide" Target="slides/slide97.xml"/>
<Relationship Id="rId104" Type="http://schemas.openxmlformats.org/officeDocument/2006/relationships/slide" Target="slides/slide98.xml"/>
<Relationship Id="rId105" Type="http://schemas.openxmlformats.org/officeDocument/2006/relationships/slide" Target="slides/slide99.xml"/>
<Relationship Id="rId106" Type="http://schemas.openxmlformats.org/officeDocument/2006/relationships/slide" Target="slides/slide100.xml"/>
<Relationship Id="rId107" Type="http://schemas.openxmlformats.org/officeDocument/2006/relationships/slide" Target="slides/slide101.xml"/>
<Relationship Id="rId108" Type="http://schemas.openxmlformats.org/officeDocument/2006/relationships/slide" Target="slides/slide102.xml"/>
<Relationship Id="rId109" Type="http://schemas.openxmlformats.org/officeDocument/2006/relationships/slide" Target="slides/slide103.xml"/>
<Relationship Id="rId110" Type="http://schemas.openxmlformats.org/officeDocument/2006/relationships/slide" Target="slides/slide104.xml"/>
<Relationship Id="rId111" Type="http://schemas.openxmlformats.org/officeDocument/2006/relationships/slide" Target="slides/slide105.xml"/>
<Relationship Id="rId112" Type="http://schemas.openxmlformats.org/officeDocument/2006/relationships/slide" Target="slides/slide106.xml"/>
<Relationship Id="rId113" Type="http://schemas.openxmlformats.org/officeDocument/2006/relationships/slide" Target="slides/slide107.xml"/>
<Relationship Id="rId114" Type="http://schemas.openxmlformats.org/officeDocument/2006/relationships/slide" Target="slides/slide108.xml"/>
<Relationship Id="rId115" Type="http://schemas.openxmlformats.org/officeDocument/2006/relationships/slide" Target="slides/slide109.xml"/>
<Relationship Id="rId116" Type="http://schemas.openxmlformats.org/officeDocument/2006/relationships/slide" Target="slides/slide110.xml"/>
<Relationship Id="rId117" Type="http://schemas.openxmlformats.org/officeDocument/2006/relationships/slide" Target="slides/slide111.xml"/>
<Relationship Id="rId118" Type="http://schemas.openxmlformats.org/officeDocument/2006/relationships/slide" Target="slides/slide112.xml"/>
<Relationship Id="rId119" Type="http://schemas.openxmlformats.org/officeDocument/2006/relationships/slide" Target="slides/slide113.xml"/>
<Relationship Id="rId120" Type="http://schemas.openxmlformats.org/officeDocument/2006/relationships/slide" Target="slides/slide114.xml"/>
<Relationship Id="rId121" Type="http://schemas.openxmlformats.org/officeDocument/2006/relationships/slide" Target="slides/slide115.xml"/>
<Relationship Id="rId122" Type="http://schemas.openxmlformats.org/officeDocument/2006/relationships/slide" Target="slides/slide116.xml"/>
<Relationship Id="rId123" Type="http://schemas.openxmlformats.org/officeDocument/2006/relationships/slide" Target="slides/slide117.xml"/>
<Relationship Id="rId124" Type="http://schemas.openxmlformats.org/officeDocument/2006/relationships/slide" Target="slides/slide118.xml"/>
<Relationship Id="rId125" Type="http://schemas.openxmlformats.org/officeDocument/2006/relationships/slide" Target="slides/slide119.xml"/>
<Relationship Id="rId126" Type="http://schemas.openxmlformats.org/officeDocument/2006/relationships/slide" Target="slides/slide120.xml"/>
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88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7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54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39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34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80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9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e4c5e3ef753fb51e76a064baa624da512f84e9a.png"/>
</Relationships>

</file>

<file path=ppt/slides/_rels/slide1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c9ba8556f2ef1384fd7ffef17c7fbf92914b405.png"/>
</Relationships>

</file>

<file path=ppt/slides/_rels/slide10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f0608616ac6875de47c2d43fe3e5f882a8a70d7.png"/>
</Relationships>

</file>

<file path=ppt/slides/_rels/slide10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468cfdadb66c2222d761deaf3ce05433aa97b56.png"/>
</Relationships>

</file>

<file path=ppt/slides/_rels/slide10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752959d114740a2eb8f1d609e1a51556f5babdf.png"/>
</Relationships>

</file>

<file path=ppt/slides/_rels/slide10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e92aeee551db27acab9708c14a73a84235a83d7.png"/>
</Relationships>

</file>

<file path=ppt/slides/_rels/slide10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deae81339daefbe2391eb485ea6a77d22109a10.png"/>
</Relationships>

</file>

<file path=ppt/slides/_rels/slide10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904bc56e819c8e78da0db9a94431704b52efed2.png"/>
</Relationships>

</file>

<file path=ppt/slides/_rels/slide10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5e627c3ca3bed61ddd9f805fb0f05a7f81a98e1.png"/>
</Relationships>

</file>

<file path=ppt/slides/_rels/slide10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ae44a04b0aa93cd9e5c36d339654c61b2ea0b9e.png"/>
</Relationships>

</file>

<file path=ppt/slides/_rels/slide10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5655826cf59fc897dc41a350678b8e3b39d7c13.png"/>
</Relationships>

</file>

<file path=ppt/slides/_rels/slide10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02dd167b480b475a76b0edfa2c3a3bb117a7bfa.png"/>
</Relationships>

</file>

<file path=ppt/slides/_rels/slide1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5beb5ea59a56625cb21462573c438dd03a77329.png"/>
</Relationships>

</file>

<file path=ppt/slides/_rels/slide11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8887c29ebcabf4559e025a5aac9e25d8b428c93.png"/>
</Relationships>

</file>

<file path=ppt/slides/_rels/slide11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557d4d0fe9fd994b89d87219e865d66e682eb10.png"/>
</Relationships>

</file>

<file path=ppt/slides/_rels/slide11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04d21eadbe45fe70dc0e868c53953512ac9ff2a.png"/>
</Relationships>

</file>

<file path=ppt/slides/_rels/slide11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01de77b7fc30989c16e7ed17d7ccb2f189cf721.png"/>
</Relationships>

</file>

<file path=ppt/slides/_rels/slide11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3b947fb9202ef760c42ac95f87881ffba8f08bc.png"/>
</Relationships>

</file>

<file path=ppt/slides/_rels/slide11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730e69a6a077be343589252448536f11fe8ddc7.png"/>
</Relationships>

</file>

<file path=ppt/slides/_rels/slide11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05e784c5078bdd8b7d51fe1b125f99b694757f0.png"/>
</Relationships>

</file>

<file path=ppt/slides/_rels/slide11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3d9097020b8d9d2a34dc91ff54c287e57918611.png"/>
</Relationships>

</file>

<file path=ppt/slides/_rels/slide11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e95d51f9d0339d476339aad736f9ac8c9c6b163.png"/>
</Relationships>

</file>

<file path=ppt/slides/_rels/slide11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9462314770731e54cef9a24a3d41183b8779658.png"/>
</Relationships>

</file>

<file path=ppt/slides/_rels/slide1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dcd7c94cf7bdfc4d80a3d4be683d0862c2f2532.png"/>
</Relationships>

</file>

<file path=ppt/slides/_rels/slide12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9c3ffe4013776d5fd8e4419f97c5cc271102b99.png"/>
</Relationships>

</file>

<file path=ppt/slides/_rels/slide1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cfb9311dc7a15b5029df327cd01b7330efa895c.png"/>
</Relationships>

</file>

<file path=ppt/slides/_rels/slide1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67a07129c4d4898aa941ca50148d608646daa84.png"/>
</Relationships>

</file>

<file path=ppt/slides/_rels/slide1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453010cd741899248257d66dbab1a39d61bfa15.png"/>
</Relationships>

</file>

<file path=ppt/slides/_rels/slide1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c1ef4e920348f83489f2d53b0c16adb1415bcb8.png"/>
</Relationships>

</file>

<file path=ppt/slides/_rels/slide1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161fc9a68cf6a3c293a11e86241ba8765c94b1d.png"/>
</Relationships>

</file>

<file path=ppt/slides/_rels/slide1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256800b9e0db41d2af12254586d8911e50166e7.png"/>
</Relationships>

</file>

<file path=ppt/slides/_rels/slide1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e12f6c883434b1ce3c055ab3675501657b3fa96.png"/>
</Relationships>

</file>

<file path=ppt/slides/_rels/slide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1f5bc5b36a3209e40757b9f4363b1dc566ee791.png"/>
</Relationships>

</file>

<file path=ppt/slides/_rels/slide2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6c455f07910b151ceaa20cb829ca9584e93cdfc.png"/>
</Relationships>

</file>

<file path=ppt/slides/_rels/slide2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de04282ea7707c0b402beadb5e80ffea3d9f124.png"/>
</Relationships>

</file>

<file path=ppt/slides/_rels/slide2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976ae175e0c4a4cecf19cba2bbc1d43f99d2066.png"/>
</Relationships>

</file>

<file path=ppt/slides/_rels/slide2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3c08aaaf412a14783f516d775ebca1255eb5c06.png"/>
</Relationships>

</file>

<file path=ppt/slides/_rels/slide2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7e43913357501bf19b6a897eb53aa6452f50cf4.png"/>
</Relationships>

</file>

<file path=ppt/slides/_rels/slide2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889f3ec49d73a86d71df4869ffa9935f2c81fe2.png"/>
</Relationships>

</file>

<file path=ppt/slides/_rels/slide2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212ff56ed4f5622c21af546b31e4ed5b1753541.png"/>
</Relationships>

</file>

<file path=ppt/slides/_rels/slide2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bb7ea3a79b620e443d6d60cac25a66537dba2e2.png"/>
</Relationships>

</file>

<file path=ppt/slides/_rels/slide2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f034140ef2d8cb4eb314c3b84390e5f6c708ae6.png"/>
</Relationships>

</file>

<file path=ppt/slides/_rels/slide2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523f920dcf6f5b62ed0949679d9602d366fb74d.png"/>
</Relationships>

</file>

<file path=ppt/slides/_rels/slide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f901c7275e080aaa23c241985e1804001850d11.png"/>
</Relationships>

</file>

<file path=ppt/slides/_rels/slide3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2b4cc01097e78f70f4079a03bebad80b77af779.png"/>
</Relationships>

</file>

<file path=ppt/slides/_rels/slide3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724ea0e66676c44c90a50d7af0b97c91345742b.png"/>
</Relationships>

</file>

<file path=ppt/slides/_rels/slide3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f1a340c153a181f92ca2b814fe051620bcad10f.png"/>
</Relationships>

</file>

<file path=ppt/slides/_rels/slide3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1a02a689a7a47cc7615b045b18710cecadc3a35.png"/>
</Relationships>

</file>

<file path=ppt/slides/_rels/slide3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22deb8c7054268f9c0072daae1b85fe8effdc8a.png"/>
</Relationships>

</file>

<file path=ppt/slides/_rels/slide3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a610283d667702ec2be9249208b6fea5adc0aab.png"/>
</Relationships>

</file>

<file path=ppt/slides/_rels/slide3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f98bbde61cc14f5ede7e1ac0d48d4e1581a8076.png"/>
</Relationships>

</file>

<file path=ppt/slides/_rels/slide3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018e2f6da7f40edf112123bdb3e9fd47f2fc0a5.png"/>
</Relationships>

</file>

<file path=ppt/slides/_rels/slide3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15c9fa445e643883d53f93f4b04628736238b0c.png"/>
</Relationships>

</file>

<file path=ppt/slides/_rels/slide3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fb7f9fec8c1adc379e5a7ca2f06507c94527009.png"/>
</Relationships>

</file>

<file path=ppt/slides/_rels/slide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b807363e6b854a5f8d3553ad9926387dbe50885.png"/>
</Relationships>

</file>

<file path=ppt/slides/_rels/slide4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3b726a59f9579355b0b9aeac0bb4e87490780fa.png"/>
</Relationships>

</file>

<file path=ppt/slides/_rels/slide4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e5c5873405998ea2068adc02e7b1eea879a9be4.png"/>
</Relationships>

</file>

<file path=ppt/slides/_rels/slide4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5fd8a6e50b3a596f3939e06bf4259ea56b2dfd4.png"/>
</Relationships>

</file>

<file path=ppt/slides/_rels/slide4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51e4b36fbd2af1b7c550f7b698d83946a6d94a2.png"/>
</Relationships>

</file>

<file path=ppt/slides/_rels/slide4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c589b1526e8a4385ce0ea83feb742d40784fcb0.png"/>
</Relationships>

</file>

<file path=ppt/slides/_rels/slide4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d859bdb9d0d8ce1986a5adcc8cb34115a7a3a27.png"/>
</Relationships>

</file>

<file path=ppt/slides/_rels/slide4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cc832cb71904e8646a4c2ec87e16340aa2760f4.png"/>
</Relationships>

</file>

<file path=ppt/slides/_rels/slide4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daa09a6546187b3063c41c1f00c30b313cd9971.png"/>
</Relationships>

</file>

<file path=ppt/slides/_rels/slide4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56275f6712a45dcbf85c98e753f38edf9f31613.png"/>
</Relationships>

</file>

<file path=ppt/slides/_rels/slide4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4808c3b6c38833457a945e636957a6469daa6ce.png"/>
</Relationships>

</file>

<file path=ppt/slides/_rels/slide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5ab9e2ae54124deb4373a89add550458aa8635f.png"/>
</Relationships>

</file>

<file path=ppt/slides/_rels/slide5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8f3ab8ff6ad15057e715c45608b63c143a7245e.png"/>
</Relationships>

</file>

<file path=ppt/slides/_rels/slide5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7e4c382b4f49947c9e81a27b0e5514f5d7f3758.png"/>
</Relationships>

</file>

<file path=ppt/slides/_rels/slide5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89b14a05ffc493837299ac37eb2ba94003c5b25.png"/>
</Relationships>

</file>

<file path=ppt/slides/_rels/slide5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cc62722bf0b0ea79f0d9ae63573becb64f839ad.png"/>
</Relationships>

</file>

<file path=ppt/slides/_rels/slide5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2d927a8f5ad65b86288167328cdb5ac676839aa.png"/>
</Relationships>

</file>

<file path=ppt/slides/_rels/slide5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1d12136001b0b37202a6b764dbbb624fb9d68ea.png"/>
</Relationships>

</file>

<file path=ppt/slides/_rels/slide5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3456db3a46b2a15589e3e583d36fb2319e4825f.png"/>
</Relationships>

</file>

<file path=ppt/slides/_rels/slide5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599593fe594c895443b7e393d9e732f8e273b30.png"/>
</Relationships>

</file>

<file path=ppt/slides/_rels/slide5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77666f6d435023f68586c10f7e2dc23fb462355.png"/>
</Relationships>

</file>

<file path=ppt/slides/_rels/slide5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4d30f5af659d16d6da9084c205a3a1f51be56fa.png"/>
</Relationships>

</file>

<file path=ppt/slides/_rels/slide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10a861896befc9cc9303272ac9fcf4d7a72843d.png"/>
</Relationships>

</file>

<file path=ppt/slides/_rels/slide6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b31a51e1de810b17e92ea553c50c694a7387c88.png"/>
</Relationships>

</file>

<file path=ppt/slides/_rels/slide6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e4ea9f6952e982776268dccc6ece21df8d57ff5.png"/>
</Relationships>

</file>

<file path=ppt/slides/_rels/slide6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616d3e3309c3956e60fa8b2e6248f5546be1241.png"/>
</Relationships>

</file>

<file path=ppt/slides/_rels/slide6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74319cea684aafdcfc707eb3a09d98b23e03e48.png"/>
</Relationships>

</file>

<file path=ppt/slides/_rels/slide6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17df2bc98914b9f137600f49f9574e04d4a74a1.png"/>
</Relationships>

</file>

<file path=ppt/slides/_rels/slide6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87be41a5bf5f73bf1111e586bd52c019eeab113.png"/>
</Relationships>

</file>

<file path=ppt/slides/_rels/slide6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db045c1ebf8cc17e3fd583902166375bc32eb3c.png"/>
</Relationships>

</file>

<file path=ppt/slides/_rels/slide6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2eedbad4bbe30cd309f1422eeef9515c2fe192d.png"/>
</Relationships>

</file>

<file path=ppt/slides/_rels/slide6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11378f14abb0ba3601059416f1f4d2fd4f99bcc.png"/>
</Relationships>

</file>

<file path=ppt/slides/_rels/slide6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bd87a4777e2e047dbe9e826fbe0ea2b5e0409e6.png"/>
</Relationships>

</file>

<file path=ppt/slides/_rels/slide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33e8defe539262b5d501bd6f996699a5282248f.png"/>
</Relationships>

</file>

<file path=ppt/slides/_rels/slide7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faf288ba67ac01d6607f5124bd7194997561f07.png"/>
</Relationships>

</file>

<file path=ppt/slides/_rels/slide7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3c55061637dc8fa8dea3aefbb01193b68160e38.png"/>
</Relationships>

</file>

<file path=ppt/slides/_rels/slide7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765b7bf6157e002cc51af49b8346064d2c13c55.png"/>
</Relationships>

</file>

<file path=ppt/slides/_rels/slide7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40921ba7831d7153dbab4c69d5134d3b629409f.png"/>
</Relationships>

</file>

<file path=ppt/slides/_rels/slide7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2e526ae6d5eafd8d013bb94698e101358b7ca45.png"/>
</Relationships>

</file>

<file path=ppt/slides/_rels/slide7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4942935371c9b5702a0a7a901037fa331b3b27a.png"/>
</Relationships>

</file>

<file path=ppt/slides/_rels/slide7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beb453b81fc4f24a120e2a6eb6772559dac25a3.png"/>
</Relationships>

</file>

<file path=ppt/slides/_rels/slide7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1d92d81347dab659e226da4cfa397a858f04d78.png"/>
</Relationships>

</file>

<file path=ppt/slides/_rels/slide7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716be94fc0047326d1dc5ce81800e541d9a727c.png"/>
</Relationships>

</file>

<file path=ppt/slides/_rels/slide7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5c8cc4660895a87270f2a09ebfe3814bc9411e6.png"/>
</Relationships>

</file>

<file path=ppt/slides/_rels/slide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5080d9f5c41bfe1910ed72a7c6f1de0a7bc1c21.png"/>
</Relationships>

</file>

<file path=ppt/slides/_rels/slide8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2993c7f2bcfb03a2dde03060ef69ec4c5ce2c76.png"/>
</Relationships>

</file>

<file path=ppt/slides/_rels/slide8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349cdac1b19a4c02194d181aa2541d92d461ee3.png"/>
</Relationships>

</file>

<file path=ppt/slides/_rels/slide8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708bcfb23a0e2715a531e493602971fbb0199df.png"/>
</Relationships>

</file>

<file path=ppt/slides/_rels/slide8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7bf32840a44670957808bbfb7b3c03747bd6f90.png"/>
</Relationships>

</file>

<file path=ppt/slides/_rels/slide8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c6b2433c5d424013ec46766b4d184871debdb0c.png"/>
</Relationships>

</file>

<file path=ppt/slides/_rels/slide8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20b523d0df2adfada0f3714836bc4f635d62b4f.png"/>
</Relationships>

</file>

<file path=ppt/slides/_rels/slide8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841e9e292da91910ad17a25d7668f6687e18bf9.png"/>
</Relationships>

</file>

<file path=ppt/slides/_rels/slide8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34442e99f3f51d4f35dd5780a7ddf3cb1168f3e.png"/>
</Relationships>

</file>

<file path=ppt/slides/_rels/slide8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fc248f0e987d21863d6f135caafa830ffa48999.png"/>
</Relationships>

</file>

<file path=ppt/slides/_rels/slide8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7ea5a099a2b006a944797e5250f26d886ad5f6b.png"/>
</Relationships>

</file>

<file path=ppt/slides/_rels/slide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1d3e20ff21046e58e44560a326a4ee6d69cc7be.png"/>
</Relationships>

</file>

<file path=ppt/slides/_rels/slide9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f191ce140ffcf4b5828f04b2f54dc5829b2b7a7.png"/>
</Relationships>

</file>

<file path=ppt/slides/_rels/slide9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b1b84f3c725bac24b11c13c35a9b9bc83ac5f29.png"/>
</Relationships>

</file>

<file path=ppt/slides/_rels/slide9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f22102948f4d436333103769d5700e0c80f4e27.png"/>
</Relationships>

</file>

<file path=ppt/slides/_rels/slide9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8a0d8e71d5b7c9c4f93e6f383028ce922052512.png"/>
</Relationships>

</file>

<file path=ppt/slides/_rels/slide9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06723a556fa49c998d18f69b7b2a78edf864915.png"/>
</Relationships>

</file>

<file path=ppt/slides/_rels/slide9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868922e2b6a4ca0ae5cd5fb1d9a0a6fee883c08.png"/>
</Relationships>

</file>

<file path=ppt/slides/_rels/slide9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fd68d671a8a71d0424b263af75affb713f85c09.png"/>
</Relationships>

</file>

<file path=ppt/slides/_rels/slide9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e0e6820022ae9ac233a0880dc3481b2720abef2.png"/>
</Relationships>

</file>

<file path=ppt/slides/_rels/slide9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f18ea09ce8c98eed99440c5d08091b3202c9283.png"/>
</Relationships>

</file>

<file path=ppt/slides/_rels/slide9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b7445ae28c403d29fc783eba7d5c02053abde5f.png"/>
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AMO_UNIQUEIDENTIFIER" val="Empty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 Theme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/>
  <dc:subject/>
  <dc:creator/>
  <cp:keywords/>
  <dc:description/>
  <cp:lastModifiedBy/>
  <cp:revision>4</cp:revision>
  <dcterms:created xsi:type="dcterms:W3CDTF">2017-02-13T16:18:36Z</dcterms:created>
  <dcterms:modified xsi:type="dcterms:W3CDTF">2023-09-11T15:20:16Z</dcterms:modified>
  <cp:category/>
</cp:coreProperties>
</file>