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svg" ContentType="image/svg+xml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Relationship Id="rId71" Type="http://schemas.openxmlformats.org/officeDocument/2006/relationships/slide" Target="slides/slide65.xml"/>
<Relationship Id="rId72" Type="http://schemas.openxmlformats.org/officeDocument/2006/relationships/slide" Target="slides/slide66.xml"/>
<Relationship Id="rId73" Type="http://schemas.openxmlformats.org/officeDocument/2006/relationships/slide" Target="slides/slide67.xml"/>
<Relationship Id="rId74" Type="http://schemas.openxmlformats.org/officeDocument/2006/relationships/slide" Target="slides/slide68.xml"/>
<Relationship Id="rId75" Type="http://schemas.openxmlformats.org/officeDocument/2006/relationships/slide" Target="slides/slide69.xml"/>
<Relationship Id="rId76" Type="http://schemas.openxmlformats.org/officeDocument/2006/relationships/slide" Target="slides/slide70.xml"/>
<Relationship Id="rId77" Type="http://schemas.openxmlformats.org/officeDocument/2006/relationships/slide" Target="slides/slide71.xml"/>
<Relationship Id="rId78" Type="http://schemas.openxmlformats.org/officeDocument/2006/relationships/slide" Target="slides/slide72.xml"/>
<Relationship Id="rId79" Type="http://schemas.openxmlformats.org/officeDocument/2006/relationships/slide" Target="slides/slide73.xml"/>
<Relationship Id="rId80" Type="http://schemas.openxmlformats.org/officeDocument/2006/relationships/slide" Target="slides/slide74.xml"/>
<Relationship Id="rId81" Type="http://schemas.openxmlformats.org/officeDocument/2006/relationships/slide" Target="slides/slide75.xml"/>
<Relationship Id="rId82" Type="http://schemas.openxmlformats.org/officeDocument/2006/relationships/slide" Target="slides/slide76.xml"/>
<Relationship Id="rId83" Type="http://schemas.openxmlformats.org/officeDocument/2006/relationships/slide" Target="slides/slide77.xml"/>
<Relationship Id="rId84" Type="http://schemas.openxmlformats.org/officeDocument/2006/relationships/slide" Target="slides/slide78.xml"/>
<Relationship Id="rId85" Type="http://schemas.openxmlformats.org/officeDocument/2006/relationships/slide" Target="slides/slide79.xml"/>
<Relationship Id="rId86" Type="http://schemas.openxmlformats.org/officeDocument/2006/relationships/slide" Target="slides/slide80.xml"/>
<Relationship Id="rId87" Type="http://schemas.openxmlformats.org/officeDocument/2006/relationships/slide" Target="slides/slide81.xml"/>
<Relationship Id="rId88" Type="http://schemas.openxmlformats.org/officeDocument/2006/relationships/slide" Target="slides/slide82.xml"/>
<Relationship Id="rId89" Type="http://schemas.openxmlformats.org/officeDocument/2006/relationships/slide" Target="slides/slide83.xml"/>
<Relationship Id="rId90" Type="http://schemas.openxmlformats.org/officeDocument/2006/relationships/slide" Target="slides/slide84.xml"/>
<Relationship Id="rId91" Type="http://schemas.openxmlformats.org/officeDocument/2006/relationships/slide" Target="slides/slide85.xml"/>
<Relationship Id="rId92" Type="http://schemas.openxmlformats.org/officeDocument/2006/relationships/slide" Target="slides/slide86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e4c5e3ef753fb51e76a064baa624da512f84e9a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99565ff9d4fa4e10bf2c14e36518e5f2d85d51d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20e6e1d1ef50112f856fcfb64b1076f41c367e7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2f293b8230eb122ba732afea0e17187e5ae58ce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3f1f475f239e2a2f3b2cc996861cb39ffcc1307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97225910e93375dbcf98fcfc26eb80638a26302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53e2a0afba24ecfebfb1c484fbc225528a5bf62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97fe7069dcc4cfe19c6f3dae80b99bc04bd3d7b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e2d344d316bee1c2f5fcf804491ebd40a20b7d5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3b0574b6ec78fa1a949da46881f2967fb9de7a7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fe5265cf734a605c6f45767b1ef43dd123a1b73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d1896ebcb3a1d4e3a0a4a27685224bc2df96715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2d5272860cfac327053aadf541abf820f4baed7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c31552e602dd22842928ce290663eda844f335d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78cfa0c2ae2adef0a37d968719302cd8a86eff0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39ae0417771fd4ae65b03ef5e83a7f8b8cab484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ec5a9fb84db1a45a17055bc6bd13849dcf7a434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f6a03ed755aa0119291c404ee9238b74288d1f5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a0d7e80282424553ab226a05943eec5d12e05a6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8f2b369805c7dd6c610f59878fece338ae351ec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621f10701d5bbd1c48d263057fe9b212d2cdfb7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bae9a69c88fcca1579d7d529bf27d592ce69c7f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6953d1f2919c5ee183e64bd63dbe17d5e781c3d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d48420787470f885accb5ac9dc16cd29ef4d612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f0b3a5edb6d4ff8d556879a3cb5c4c5ad9dd159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da03af8a6ea03331b14b4ee18698c07feea1de2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5e27debbf0574a31b873cff5d748ca1ef861f82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05bde96b17bc311f29a9d93e36d93a901f5757f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42e1d7e9a753f3200394e1cc822a0579f9229d1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1f3095c3c1cda7b93cba89e3638cedd2de3e3a1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0c30e0dc2acf7c03d3aa36122c35d5091380b83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ed0791479d52a5eb06183685a8d6956eee09249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d07676468ae5189d8b9b48d9c1398dbb0144803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d43777e4ee56bca957ec403daecaa747a426c6e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288cdf41f838017003bfa7fb8c76dfddf4efc74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2546023674ac794e6ffdc97df7da56b3e81c9c1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25a3e785039ca3ec93edcc5bfdb1f401fa86207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bacf96d25e6efaadd4344f47d8b39cae67e01c0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52e3b3f0013a0d6fc4df0d407f80c3c40570576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bf958cfea0329216254fe70f2ee102dcc5f60ca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3867a658f88f22f0b2b2e41beb66e81be4031c6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5d2dc581df86da5a09b98f0862f44241c52a6c5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701ee107b0be4908490f812119757ea34f2987a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f8e7b4735eaaa0f061fcd42742159545208ad90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03420f743bdfd00599c1f217493d5d95fc19c75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2358c8b3261b3f3f1327101a068fc4139e774a1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21c451c489005bbe0f234e5f99852edd967d5ca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66f5d50eb40425c00116572195f8822940e442b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d32987cf03ad8999a949817ceafc76344999121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c2bc4a0effcfc2be37e694086eed0eee41b410d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37d38ff5add66bc0f069721f9849c5988e0dcc8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b4deb5a636e98ef7d23767760241cb3c4954f74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8f1ae412db9ba6687d562fae2c91956cebd6cc5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4442d28080307d48c66b14a584d9f511d4f2e8f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3cf9a4a986e8bd2bd465642ab6a097cb2022969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d2eb7b1d1b13ba8f4ab18bf2555e62e8cf47187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f001eeecd7ab057c007018716212543ec9ca4a0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94d40023c35bdd92c0f4ef0b814f1c0fda484ba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83aff6fc473b3eb7aad3176de7e67d5f8cc7614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79a8dc1b08cd461a9ff58e1964b342f15889c4a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dca459aaed84264912f0d09500988e261aa1b57.png"/>
</Relationships>

</file>

<file path=ppt/slides/_rels/slide6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763651d0d000f5df891bcbb2fdd625b6bd7b283.png"/>
</Relationships>

</file>

<file path=ppt/slides/_rels/slide6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c01ccabbf818cebcfcd98fa75c3894c9dcfcbe7.png"/>
</Relationships>

</file>

<file path=ppt/slides/_rels/slide6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f6ddf43e61199b1f990990c6491cdf3a3d216ac.png"/>
</Relationships>

</file>

<file path=ppt/slides/_rels/slide6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187a161ec9845660c6f57be5c0e842a7688190f.png"/>
</Relationships>

</file>

<file path=ppt/slides/_rels/slide6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83b4633dbfb13b1f1112bfb1af7bce470dbc5f4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1a208dd767820ded55515c237d770aea0935680.png"/>
</Relationships>

</file>

<file path=ppt/slides/_rels/slide7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11089d37bdedd80deb553f1bddb9739970f2dd7.png"/>
</Relationships>

</file>

<file path=ppt/slides/_rels/slide7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0c12e0be8ba7bf2844970483551a63d29bc8d85.png"/>
</Relationships>

</file>

<file path=ppt/slides/_rels/slide7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c93cb951c8219c5fa8e87668e17742d196882ea.png"/>
</Relationships>

</file>

<file path=ppt/slides/_rels/slide7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443145ce8de37369197587e4d2e8b3468575bfb.png"/>
</Relationships>

</file>

<file path=ppt/slides/_rels/slide7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dc7d1adb9b1dcb4261fa20187425538a6fb25a6.png"/>
</Relationships>

</file>

<file path=ppt/slides/_rels/slide7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47f718c229cc5c4b527404d3f1eeaaef4d49a6d.png"/>
</Relationships>

</file>

<file path=ppt/slides/_rels/slide7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1818d6913dc1144171140b0d8a0fcb913f3062a.png"/>
</Relationships>

</file>

<file path=ppt/slides/_rels/slide7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23949b182900d22e52c293ddfb2ff02fb653002.png"/>
</Relationships>

</file>

<file path=ppt/slides/_rels/slide7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d94ee486506b9199e3bf24e537b867e0d632adb.png"/>
</Relationships>

</file>

<file path=ppt/slides/_rels/slide7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1594970dadbca926c4d56974fc6602ab5703190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015a767d67002e7fec86ab3291da8a14b86b9f7.png"/>
</Relationships>

</file>

<file path=ppt/slides/_rels/slide8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f94fb4897fa6c89796ef52ac15f642b9e18639b.png"/>
</Relationships>

</file>

<file path=ppt/slides/_rels/slide8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ce31395e42153ffbce869936871c0acc9181a07.png"/>
</Relationships>

</file>

<file path=ppt/slides/_rels/slide8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1111e35c22d7b1941528909ef32e32378df82bd.png"/>
</Relationships>

</file>

<file path=ppt/slides/_rels/slide8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ce7f5ba95fd92e69de5138936691ebe094fd72a.png"/>
</Relationships>

</file>

<file path=ppt/slides/_rels/slide8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4b8cb85f89c4cbc865defc8ca7a9ffe3d3be40d.png"/>
</Relationships>

</file>

<file path=ppt/slides/_rels/slide8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368b1c9cc8f3056f1ab1cdc5f23f824d2f3c05c.png"/>
</Relationships>

</file>

<file path=ppt/slides/_rels/slide8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c0742dc33aea2c7ae53974e0d6855a1c0663043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4872757acb2230ca456cd3fa6220e8b0351af19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2023-09-11T15:16:48Z</dcterms:modified>
  <cp:category/>
</cp:coreProperties>
</file>